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1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2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3.jp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4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5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6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7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8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9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1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2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3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4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5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6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7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8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9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1.jp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2.jp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3.jp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4.jp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5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4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5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6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7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8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1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2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3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4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5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6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7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8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9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1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2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3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4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5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6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7.jp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8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9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0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1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2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3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4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5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6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7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8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9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1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3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4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5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6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7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8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9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1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2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3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4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5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6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7.jp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8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9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0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1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2.jp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3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4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5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6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7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8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9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0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DHRUVI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I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SHRIYA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IYA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 GAND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AYUSHI RAJESH BIRLA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Rajesh Balkishan Birla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YUSHI RAJESH BIR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THWISHA RAVINDRA BANG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Ravindra Purushottam Bang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HWISHA RAVINDRA BA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KHUSH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USH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AAYUSHMAN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YUSHMAN BH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Pankaj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GORAL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Gopal and Archana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ORAL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Jayprakash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ARJUN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RJUN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AAROHI MOHTA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Giriraj Mohta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I MOH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Ramnarayan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MAHEN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YA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RISHIT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Maheshwari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SHIT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VISHNU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Satyanarayan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VISHNU TOSHNI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NARAYAN ANIL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Anil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RAYAN ANIL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JAYATI RAHUL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YATI RAHUL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Surendra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JAI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Meena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I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SANSKRITI PUGALIA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Pugalia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NSKRITI PUGALI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NAITIK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ITIK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JANVI MANTRI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Alok Mantri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NVI M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MADHAV JHAWAR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Ajay Jhanwar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DHAV JHAW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TANISI MADHUSUDAN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Madhusudan 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NISI MADHUSUDAN SARD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 MALANI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Malani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 MAL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CHAITANYA MUNDRA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and Jyoti Mundra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ITANYA MU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PARIDHI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DHI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JISHAAN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Deepali and Ramavtar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SHAAN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MAANVIK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ANVIK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DARSHAN VENKATESH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Venkatesh Balkishan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AN VENKATESH SAR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PARISHI MURLI LAHOTI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Manisha Lahoti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SHI MURLI LAHO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ARSH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CHAHAL ASHISH SODANI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Kumar Sodani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HAL ASHISH SOD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EVANA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Bharat Manisha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EVANA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HITIKA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TIKA GAND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Dharmendra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SIA MANDOWARA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Mandowara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IA MANDOWA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ANUP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Anup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ANUP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AHANA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Harshit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HAN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GAURANSH MUCHHAL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Ankur Muchhal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AURANSH MUCHH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NITAARA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Megha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TAARA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PRAVI MUNDRA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Monik Mundra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VI MUND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MRUNAL LADDHA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Rupali Pushpak Laddha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RUNAL LADDH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CHAVI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Manoj &amp; Ujwala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VI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RAYESHA JAJU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Pawan Jaju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YESHA JAJ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DIA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Mitesh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A TA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SAW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AVINASH MANTRI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Avinash Rajkumar Mantri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VINASH M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GARVIT VATAN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Vatan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ARVIT VATAN MAHESH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MOKSHI BHATTAR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Ranu Bhattar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OKSHI BHATT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RAKSHIT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Sanwariya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KSHIT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YASHVI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Kalpana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VI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KASHVI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Arun Baldwa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SHVI MAHESH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NEEV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Aarti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EEV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KRISHA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Vivek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SHA KAB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PARTH PARAG BOOB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Parag Boob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TH PARAG BOO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SHREEDA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EDA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Prateek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SUMAIRA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UMAIRA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ISHITA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SHIT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MISHTI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TI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VATSAL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TS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AASHVI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and Deepika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SHVI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AVEESHA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Anuj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Sr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VEESHA BH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Kumar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VIRAT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RAT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YUVAAN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Pooja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AN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MUNDRA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Monik Mundra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MUND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JASH NARENDRA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Narendra P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SH NARENDRA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SAMAR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Sumit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MAR SO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YAKSH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KSH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NIVAAN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VAAN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VAANI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Manmohan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ANI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DRISHTI ASHWIN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Ashwin Soni, Shweta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RISHTI ASHWIN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Sr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RACHIT MOONDRA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Ratish Moondra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CHIT MOO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Puja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NIRAV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RAV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PANKHURI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NKHURI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SHAURYA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AURYA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MANIT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NIT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PAVIT HEMANTKUMAR BAHEDIA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Hemantkumar Shyamsundar Bahedia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VIT HEMANTKUMAR BAHE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TAVISHI KOTHARI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Kothari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I KOTH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 KANKANI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Ramanuj C Kankani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 KANK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TAPARIA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Prem Taparia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TAPAR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PRANAY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Jyoti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Sr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NAY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Chhaya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PRACHITA SINGHI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Singhi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CHITA SING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RIDDHAM NAWAL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Mona Deepak Nawal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DHAM NA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RIDDHIMA NAWAL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Mona Deepak Nawal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DHIMA NA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RIDHIMA PANSARI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Vishal Pansari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HIMA PANS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DHUPAR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Dhupar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DHUP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KESHAV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Urmila Ankit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ESHAV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KAVISH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ISH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VIHAN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N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RHEA SATISH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Satish Purushottam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HEA SATISH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VRINDA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RIND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Shweta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DHAIRYA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Mitesh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AIRYA TA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VIHAAN LOHIA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Diti Lohia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AN LOH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KASHVI MUCHHAL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Ankur Muchhal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SHVI MUCHH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MISHIKA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IKA BIY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DEHUTI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HU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VANSHIKA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Arti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NSHIKA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Natvarlal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KHYATI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YA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SHIVANSH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IVAN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SAWNA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Jaishree Sawna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SAW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RUTVI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Bhutra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TVI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VIVAAN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VAAN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ADVAIT CHAUDHARY (KAKANI)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Anand Chaudhary (Kakani )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DVAIT CHAUDHARY (KAKANI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AKSHITA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KSHITA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Neeta and Kailash kumar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ARSH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YAJAT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JAT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DIYA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Deepali and Ramavtar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YA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JIYA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YA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